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80" r:id="rId23"/>
    <p:sldId id="279" r:id="rId24"/>
    <p:sldId id="278" r:id="rId25"/>
    <p:sldId id="282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6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78669-C7BA-B641-91FF-73474D90D1E8}" type="datetimeFigureOut">
              <a:rPr kumimoji="1" lang="zh-TW" altLang="en-US" smtClean="0"/>
              <a:t>2019/10/4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D45B6-224C-844C-88C0-01529919AE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490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D45B6-224C-844C-88C0-01529919AE7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683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143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16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76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61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8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90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59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998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13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47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26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581F2-43AD-49F1-AAC1-71A71C4535C1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4A0BA-2526-4665-A14E-5B9A466B6C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33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化對角線角落矩形 6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28787" y="339870"/>
            <a:ext cx="1436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pwd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065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化對角線角落矩形 4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74" y="1600200"/>
            <a:ext cx="684505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752419" y="339870"/>
            <a:ext cx="1588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73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化對角線角落矩形 5"/>
          <p:cNvSpPr/>
          <p:nvPr/>
        </p:nvSpPr>
        <p:spPr>
          <a:xfrm>
            <a:off x="467544" y="260648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42" y="1600200"/>
            <a:ext cx="683531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876653" y="339870"/>
            <a:ext cx="13404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97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化對角線角落矩形 4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26" y="1600200"/>
            <a:ext cx="674294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837379" y="332656"/>
            <a:ext cx="14189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281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03" y="1600200"/>
            <a:ext cx="676599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578494" y="339870"/>
            <a:ext cx="19367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b,B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018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75" y="1600200"/>
            <a:ext cx="683984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629792" y="339870"/>
            <a:ext cx="1834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c,C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25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67544" y="260648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8" y="1600200"/>
            <a:ext cx="678894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54448" y="339870"/>
            <a:ext cx="1984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d,D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658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77" y="1600200"/>
            <a:ext cx="6858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706798" y="339870"/>
            <a:ext cx="16801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f,F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14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4" y="146222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77" y="1600200"/>
            <a:ext cx="6858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68621" y="339870"/>
            <a:ext cx="1956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g,G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428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53649" y="339870"/>
            <a:ext cx="1986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h,H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34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67544" y="260648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788490" y="339870"/>
            <a:ext cx="1516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i,l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69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33" y="1600200"/>
            <a:ext cx="678433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化對角線角落矩形 5"/>
          <p:cNvSpPr/>
          <p:nvPr/>
        </p:nvSpPr>
        <p:spPr>
          <a:xfrm>
            <a:off x="467544" y="260648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231717" y="339870"/>
            <a:ext cx="6303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07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5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23" y="1600200"/>
            <a:ext cx="684935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471897" y="339870"/>
            <a:ext cx="2149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k,l,L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34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90" y="1600200"/>
            <a:ext cx="684482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173736" y="339870"/>
            <a:ext cx="27462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m,n,N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355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67543" y="111072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23" y="1600200"/>
            <a:ext cx="684935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591574" y="339870"/>
            <a:ext cx="1910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o,p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806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90" y="1600200"/>
            <a:ext cx="684482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35213" y="339870"/>
            <a:ext cx="2023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q,Q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789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92" y="1600200"/>
            <a:ext cx="71898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665569" y="339870"/>
            <a:ext cx="1762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r,R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03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33" y="1600200"/>
            <a:ext cx="685893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657043" y="339870"/>
            <a:ext cx="1779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</a:t>
            </a:r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s,S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035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06" y="1600200"/>
            <a:ext cx="681198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化對角線角落矩形 5"/>
          <p:cNvSpPr/>
          <p:nvPr/>
        </p:nvSpPr>
        <p:spPr>
          <a:xfrm>
            <a:off x="446737" y="260648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91694" y="339870"/>
            <a:ext cx="15103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-al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635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64904"/>
            <a:ext cx="914400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化對角線角落矩形 6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16591" y="339870"/>
            <a:ext cx="2260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-help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83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46" y="1600200"/>
            <a:ext cx="683550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化對角線角落矩形 7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965779" y="340527"/>
            <a:ext cx="1162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top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49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79" y="1600200"/>
            <a:ext cx="682604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化對角線角落矩形 5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32427" y="339870"/>
            <a:ext cx="828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ps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848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59" y="1600200"/>
            <a:ext cx="681688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化對角線角落矩形 7"/>
          <p:cNvSpPr/>
          <p:nvPr/>
        </p:nvSpPr>
        <p:spPr>
          <a:xfrm>
            <a:off x="442409" y="15303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833368" y="339870"/>
            <a:ext cx="1426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ping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8562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36" y="1600200"/>
            <a:ext cx="683512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化對角線角落矩形 4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173205" y="339870"/>
            <a:ext cx="7473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371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化對角線角落矩形 3"/>
          <p:cNvSpPr/>
          <p:nvPr/>
        </p:nvSpPr>
        <p:spPr>
          <a:xfrm>
            <a:off x="442412" y="225471"/>
            <a:ext cx="8208912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58" y="1600200"/>
            <a:ext cx="68120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962413" y="339870"/>
            <a:ext cx="1168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ls</a:t>
            </a:r>
            <a:r>
              <a:rPr lang="en-US" altLang="zh-TW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-l</a:t>
            </a:r>
            <a:endParaRPr lang="zh-TW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415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94</Words>
  <Application>Microsoft Macintosh PowerPoint</Application>
  <PresentationFormat>如螢幕大小 (4:3)</PresentationFormat>
  <Paragraphs>26</Paragraphs>
  <Slides>25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9" baseType="lpstr"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Microsoft Office User</cp:lastModifiedBy>
  <cp:revision>7</cp:revision>
  <dcterms:created xsi:type="dcterms:W3CDTF">2019-10-03T06:22:36Z</dcterms:created>
  <dcterms:modified xsi:type="dcterms:W3CDTF">2019-10-04T06:28:01Z</dcterms:modified>
</cp:coreProperties>
</file>